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64" r:id="rId11"/>
    <p:sldId id="263" r:id="rId12"/>
    <p:sldId id="26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ario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89D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65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92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50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45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69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16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0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58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18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42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07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F4B22-74C5-4FD1-AF73-FCE95FA245BF}" type="datetimeFigureOut">
              <a:rPr lang="pt-BR" smtClean="0"/>
              <a:pPr/>
              <a:t>01/03/2021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43F80-76F3-4A93-8F66-9FAE38FB94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97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460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94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75BB9E5-CC2F-4AFF-96BE-28F4902F8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EE228AC-56EB-4BA5-8B6B-DF26A7DED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358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71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F9C5706F-64EE-3241-99AF-5A5B5C3E8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10216" cy="345351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b="1" dirty="0">
                <a:solidFill>
                  <a:srgbClr val="55489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 de NGS</a:t>
            </a:r>
          </a:p>
          <a:p>
            <a:pPr lvl="1"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Painel utilizado (enviar lista de genes)</a:t>
            </a:r>
          </a:p>
          <a:p>
            <a:pPr lvl="1"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Incluir MAF (mutation allele frequency) para cada variacao genomica reportada: importante para excluir possibilidade de variacao nao somatica, potencial erro de PCR/sequenciamento e determinar possivel presenca de clone celular majoritario ou minonitario. </a:t>
            </a:r>
          </a:p>
        </p:txBody>
      </p:sp>
    </p:spTree>
    <p:extLst>
      <p:ext uri="{BB962C8B-B14F-4D97-AF65-F5344CB8AC3E}">
        <p14:creationId xmlns:p14="http://schemas.microsoft.com/office/powerpoint/2010/main" val="497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68777"/>
            <a:ext cx="10515600" cy="35388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Idade, sexo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Tipo de neoplasia, histologia __, estádio __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1ª linha de tratamento, quantidade de ciclos, data de início e término: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2ª linha de tratamento , quantidade de ciclos, data de início e término: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 linha de tratamento, quantidade de ciclos, data de início e término:</a:t>
            </a:r>
          </a:p>
          <a:p>
            <a:pPr>
              <a:lnSpc>
                <a:spcPct val="150000"/>
              </a:lnSpc>
            </a:pPr>
            <a:r>
              <a:rPr lang="pt-BR" sz="2000" dirty="0">
                <a:solidFill>
                  <a:srgbClr val="57575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Tratamento atual </a:t>
            </a:r>
          </a:p>
        </p:txBody>
      </p:sp>
    </p:spTree>
    <p:extLst>
      <p:ext uri="{BB962C8B-B14F-4D97-AF65-F5344CB8AC3E}">
        <p14:creationId xmlns:p14="http://schemas.microsoft.com/office/powerpoint/2010/main" val="63811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508CE-4FE8-43F3-980C-26184918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C8C38C-559A-4AB5-B5BC-3BC8912C2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40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45113-1E4F-48D3-9A3A-D9BBB4DB9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0CE0B6-F826-4A6E-9255-1FE69927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70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FFFB9-156B-4467-9A35-EB74AFB00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DE15AD-068F-4339-8C6A-201E6928D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5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00E59-C22F-4AB8-9056-36D75390F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2E03CC-2982-4D65-AA8E-0D17CFEB9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03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45946-C2FC-43A5-9858-0B1335378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5A6F4C-F440-4706-8AF1-C5C51A0DC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320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AC603-470F-4293-A74C-0C130C06F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0BD732-ADDA-465B-A457-FCFA645CE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569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108</Words>
  <Application>Microsoft Office PowerPoint</Application>
  <PresentationFormat>Widescreen</PresentationFormat>
  <Paragraphs>9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 Meija Lage Zapata</dc:creator>
  <cp:lastModifiedBy>suporte tibp</cp:lastModifiedBy>
  <cp:revision>27</cp:revision>
  <dcterms:created xsi:type="dcterms:W3CDTF">2019-04-25T15:00:36Z</dcterms:created>
  <dcterms:modified xsi:type="dcterms:W3CDTF">2021-03-01T13:04:53Z</dcterms:modified>
</cp:coreProperties>
</file>